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19"/>
  </p:handoutMasterIdLst>
  <p:sldIdLst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25-Nov-14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25-Nov-14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rchive" panose="02000506040000020004" pitchFamily="50" charset="0"/>
              </a:rPr>
              <a:t>SkripChip’s</a:t>
            </a:r>
            <a:r>
              <a:rPr lang="en-US" sz="4800" dirty="0" smtClean="0">
                <a:latin typeface="Archive" panose="02000506040000020004" pitchFamily="50" charset="0"/>
              </a:rPr>
              <a:t> Challenge</a:t>
            </a:r>
            <a:endParaRPr lang="en-US" sz="4800" dirty="0">
              <a:latin typeface="Archive" panose="02000506040000020004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699" y="5296060"/>
            <a:ext cx="9770091" cy="15616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Just enjoy the game…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pPr algn="r"/>
            <a:r>
              <a:rPr lang="en-US" sz="2200" i="1" dirty="0" err="1" smtClean="0">
                <a:sym typeface="Wingdings" panose="05000000000000000000" pitchFamily="2" charset="2"/>
              </a:rPr>
              <a:t>Hasudungan</a:t>
            </a:r>
            <a:r>
              <a:rPr lang="en-US" sz="2200" i="1" dirty="0" smtClean="0">
                <a:sym typeface="Wingdings" panose="05000000000000000000" pitchFamily="2" charset="2"/>
              </a:rPr>
              <a:t> Dimas N.</a:t>
            </a: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Kevin </a:t>
            </a:r>
            <a:r>
              <a:rPr lang="en-US" sz="2200" i="1" dirty="0" err="1" smtClean="0">
                <a:sym typeface="Wingdings" panose="05000000000000000000" pitchFamily="2" charset="2"/>
              </a:rPr>
              <a:t>Rhizky</a:t>
            </a:r>
            <a:endParaRPr lang="en-US" sz="2200" i="1" dirty="0">
              <a:sym typeface="Wingdings" panose="05000000000000000000" pitchFamily="2" charset="2"/>
            </a:endParaRPr>
          </a:p>
          <a:p>
            <a:pPr algn="r"/>
            <a:r>
              <a:rPr lang="en-US" sz="2200" i="1" dirty="0" smtClean="0">
                <a:sym typeface="Wingdings" panose="05000000000000000000" pitchFamily="2" charset="2"/>
              </a:rPr>
              <a:t>Andreas </a:t>
            </a:r>
            <a:r>
              <a:rPr lang="en-US" sz="2200" i="1" dirty="0" err="1" smtClean="0">
                <a:sym typeface="Wingdings" panose="05000000000000000000" pitchFamily="2" charset="2"/>
              </a:rPr>
              <a:t>Novian</a:t>
            </a:r>
            <a:endParaRPr lang="en-US" sz="2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" y="3988348"/>
            <a:ext cx="1676403" cy="1676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05" y="-195990"/>
            <a:ext cx="8789443" cy="50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688080"/>
              </p:ext>
            </p:extLst>
          </p:nvPr>
        </p:nvGraphicFramePr>
        <p:xfrm>
          <a:off x="838200" y="1825625"/>
          <a:ext cx="10515600" cy="40329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Mariska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Chandra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9" y="2039268"/>
            <a:ext cx="922601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8" y="3407736"/>
            <a:ext cx="922601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4776204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192354"/>
              </p:ext>
            </p:extLst>
          </p:nvPr>
        </p:nvGraphicFramePr>
        <p:xfrm>
          <a:off x="838200" y="1825625"/>
          <a:ext cx="10515600" cy="407293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Tembok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berjalan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menembus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dinding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Meja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Barrier)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pembimbing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Chandra,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bergerak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lantai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kosong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27" y="2025619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00911"/>
            <a:ext cx="906272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0627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079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(PC)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sv-SE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 Brian menggunakan komputer, maka ia akan mati, karena ia pasti akan selalu bermain game dan melupakan skripsinya. </a:t>
                      </a:r>
                    </a:p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berfungsi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sesuai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terdiri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“A”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sampai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“N”.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penghalang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dibuka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kunci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huruf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tertera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pintu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57037"/>
            <a:ext cx="90627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3416620"/>
            <a:ext cx="906272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4776203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596233"/>
              </p:ext>
            </p:extLst>
          </p:nvPr>
        </p:nvGraphicFramePr>
        <p:xfrm>
          <a:off x="838200" y="1825625"/>
          <a:ext cx="10515600" cy="26781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Saklar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(Off)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komputer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listriknya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dimatikan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Sepatu Anti Air) 	</a:t>
                      </a:r>
                    </a:p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menginjak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membawa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untuk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terindah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6" y="2039269"/>
            <a:ext cx="92260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5" y="3370490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9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1600" dirty="0"/>
          </a:p>
          <a:p>
            <a:r>
              <a:rPr lang="en-US" sz="1900" b="1" dirty="0" err="1"/>
              <a:t>Gunakan</a:t>
            </a:r>
            <a:r>
              <a:rPr lang="en-US" sz="1900" b="1" dirty="0"/>
              <a:t>: </a:t>
            </a:r>
            <a:endParaRPr lang="en-US" sz="19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>
                <a:solidFill>
                  <a:schemeClr val="bg1"/>
                </a:solidFill>
              </a:rPr>
              <a:t>Panah </a:t>
            </a:r>
            <a:r>
              <a:rPr lang="sv-SE" sz="1900" b="1" i="1" dirty="0">
                <a:solidFill>
                  <a:schemeClr val="bg1"/>
                </a:solidFill>
              </a:rPr>
              <a:t>Atas</a:t>
            </a:r>
            <a:r>
              <a:rPr lang="sv-SE" sz="1900" dirty="0"/>
              <a:t> agar karakter utama bergerak ke arah atas</a:t>
            </a:r>
            <a:r>
              <a:rPr lang="sv-SE" sz="19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900" b="1" i="1" dirty="0" err="1" smtClean="0"/>
              <a:t>Panah</a:t>
            </a:r>
            <a:r>
              <a:rPr lang="en-US" sz="1900" b="1" i="1" dirty="0" smtClean="0"/>
              <a:t> </a:t>
            </a:r>
            <a:r>
              <a:rPr lang="en-US" sz="1900" b="1" i="1" dirty="0" err="1"/>
              <a:t>Kiri</a:t>
            </a:r>
            <a:r>
              <a:rPr lang="en-US" sz="1900" dirty="0"/>
              <a:t> agar </a:t>
            </a:r>
            <a:r>
              <a:rPr lang="en-US" sz="1900" dirty="0" err="1"/>
              <a:t>karakter</a:t>
            </a:r>
            <a:r>
              <a:rPr lang="en-US" sz="1900" dirty="0"/>
              <a:t> </a:t>
            </a:r>
            <a:r>
              <a:rPr lang="en-US" sz="1900" dirty="0" err="1"/>
              <a:t>utama</a:t>
            </a:r>
            <a:r>
              <a:rPr lang="en-US" sz="1900" dirty="0"/>
              <a:t> </a:t>
            </a:r>
            <a:r>
              <a:rPr lang="en-US" sz="1900" dirty="0" err="1"/>
              <a:t>bergerak</a:t>
            </a:r>
            <a:r>
              <a:rPr lang="en-US" sz="1900" dirty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kiri</a:t>
            </a:r>
            <a:r>
              <a:rPr lang="en-US" sz="1900" dirty="0"/>
              <a:t>. </a:t>
            </a:r>
            <a:endParaRPr lang="en-US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Kanan</a:t>
            </a:r>
            <a:r>
              <a:rPr lang="sv-SE" sz="1900" dirty="0"/>
              <a:t> agar karakter utama bergerak ke arah kanan. </a:t>
            </a:r>
            <a:endParaRPr lang="sv-SE" sz="19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sv-SE" sz="1900" b="1" i="1" dirty="0" smtClean="0"/>
              <a:t>Panah </a:t>
            </a:r>
            <a:r>
              <a:rPr lang="sv-SE" sz="1900" b="1" i="1" dirty="0"/>
              <a:t>Bawah</a:t>
            </a:r>
            <a:r>
              <a:rPr lang="sv-SE" sz="1900" dirty="0"/>
              <a:t> agar karakter utama </a:t>
            </a:r>
            <a:r>
              <a:rPr lang="en-US" sz="1900" dirty="0" err="1" smtClean="0"/>
              <a:t>bergerak</a:t>
            </a:r>
            <a:r>
              <a:rPr lang="en-US" sz="1900" dirty="0" smtClean="0"/>
              <a:t> </a:t>
            </a:r>
            <a:r>
              <a:rPr lang="en-US" sz="1900" dirty="0" err="1"/>
              <a:t>ke</a:t>
            </a:r>
            <a:r>
              <a:rPr lang="en-US" sz="1900" dirty="0"/>
              <a:t> </a:t>
            </a:r>
            <a:r>
              <a:rPr lang="en-US" sz="1900" dirty="0" err="1"/>
              <a:t>arah</a:t>
            </a:r>
            <a:r>
              <a:rPr lang="en-US" sz="1900" dirty="0"/>
              <a:t> </a:t>
            </a:r>
            <a:r>
              <a:rPr lang="en-US" sz="1900" dirty="0" err="1"/>
              <a:t>bawah</a:t>
            </a:r>
            <a:r>
              <a:rPr lang="en-US" sz="1900" dirty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66" y="2057400"/>
            <a:ext cx="3895238" cy="2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Kami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panduan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pemain</a:t>
            </a:r>
            <a:r>
              <a:rPr lang="en-US" dirty="0" smtClean="0"/>
              <a:t> yang </a:t>
            </a:r>
            <a:r>
              <a:rPr lang="en-US" dirty="0" err="1" smtClean="0"/>
              <a:t>bingung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cerita</a:t>
            </a:r>
            <a:r>
              <a:rPr lang="en-US" dirty="0" smtClean="0"/>
              <a:t>,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bermain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766774"/>
              </p:ext>
            </p:extLst>
          </p:nvPr>
        </p:nvGraphicFramePr>
        <p:xfrm>
          <a:off x="6594759" y="754062"/>
          <a:ext cx="41862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Acrobat Document" r:id="rId3" imgW="5828911" imgH="7543536" progId="AcroExch.Document.11">
                  <p:embed/>
                </p:oleObj>
              </mc:Choice>
              <mc:Fallback>
                <p:oleObj name="Acrobat Document" r:id="rId3" imgW="5828911" imgH="754353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4759" y="754062"/>
                        <a:ext cx="41862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738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Screenshoot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2" y="1694999"/>
            <a:ext cx="575912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90" y="1694999"/>
            <a:ext cx="57591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1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i="1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SkripChip’s</a:t>
            </a:r>
            <a:r>
              <a:rPr lang="en-US" i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Challenge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dirty="0" err="1"/>
              <a:t>adalah</a:t>
            </a:r>
            <a:r>
              <a:rPr lang="en-US" b="0" dirty="0"/>
              <a:t> game yang </a:t>
            </a:r>
            <a:r>
              <a:rPr lang="en-US" b="0" dirty="0" err="1"/>
              <a:t>dimainkan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</a:t>
            </a:r>
            <a:r>
              <a:rPr lang="en-US" b="0" dirty="0" err="1"/>
              <a:t>dua</a:t>
            </a:r>
            <a:r>
              <a:rPr lang="en-US" b="0" dirty="0"/>
              <a:t> </a:t>
            </a:r>
            <a:r>
              <a:rPr lang="en-US" b="0" dirty="0" err="1"/>
              <a:t>dimensi</a:t>
            </a:r>
            <a:r>
              <a:rPr lang="en-US" b="0" dirty="0"/>
              <a:t>. Di </a:t>
            </a:r>
            <a:r>
              <a:rPr lang="en-US" b="0" dirty="0" err="1"/>
              <a:t>mana</a:t>
            </a:r>
            <a:r>
              <a:rPr lang="en-US" b="0" dirty="0"/>
              <a:t> </a:t>
            </a:r>
            <a:r>
              <a:rPr lang="en-US" b="0" dirty="0" err="1"/>
              <a:t>pemeran</a:t>
            </a:r>
            <a:r>
              <a:rPr lang="en-US" b="0" dirty="0"/>
              <a:t> </a:t>
            </a:r>
            <a:r>
              <a:rPr lang="en-US" b="0" dirty="0" err="1"/>
              <a:t>utamanya</a:t>
            </a:r>
            <a:r>
              <a:rPr lang="en-US" b="0" dirty="0"/>
              <a:t> yang </a:t>
            </a:r>
            <a:r>
              <a:rPr lang="en-US" b="0" dirty="0" err="1"/>
              <a:t>bernama</a:t>
            </a:r>
            <a:r>
              <a:rPr lang="en-US" b="0" dirty="0"/>
              <a:t> Brian </a:t>
            </a:r>
            <a:r>
              <a:rPr lang="en-US" b="0" dirty="0" err="1"/>
              <a:t>bergerak</a:t>
            </a:r>
            <a:r>
              <a:rPr lang="en-US" b="0" dirty="0"/>
              <a:t> </a:t>
            </a:r>
            <a:r>
              <a:rPr lang="en-US" b="0" dirty="0" err="1"/>
              <a:t>ke</a:t>
            </a:r>
            <a:r>
              <a:rPr lang="en-US" b="0" dirty="0"/>
              <a:t> </a:t>
            </a:r>
            <a:r>
              <a:rPr lang="en-US" b="0" dirty="0" err="1"/>
              <a:t>atas</a:t>
            </a:r>
            <a:r>
              <a:rPr lang="en-US" b="0" dirty="0"/>
              <a:t>, </a:t>
            </a:r>
            <a:r>
              <a:rPr lang="en-US" b="0" dirty="0" err="1"/>
              <a:t>kiri</a:t>
            </a:r>
            <a:r>
              <a:rPr lang="en-US" b="0" dirty="0"/>
              <a:t>, </a:t>
            </a:r>
            <a:r>
              <a:rPr lang="en-US" b="0" dirty="0" err="1"/>
              <a:t>kanan</a:t>
            </a:r>
            <a:r>
              <a:rPr lang="en-US" b="0" dirty="0"/>
              <a:t>,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bawah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smtClean="0"/>
              <a:t>Ada </a:t>
            </a:r>
            <a:r>
              <a:rPr lang="en-US" b="0" dirty="0" err="1" smtClean="0"/>
              <a:t>beberapa</a:t>
            </a:r>
            <a:r>
              <a:rPr lang="en-US" b="0" dirty="0" smtClean="0"/>
              <a:t> </a:t>
            </a:r>
            <a:r>
              <a:rPr lang="en-US" b="0" dirty="0" err="1"/>
              <a:t>objek</a:t>
            </a:r>
            <a:r>
              <a:rPr lang="en-US" b="0" dirty="0"/>
              <a:t> </a:t>
            </a:r>
            <a:r>
              <a:rPr lang="en-US" b="0" dirty="0" err="1"/>
              <a:t>pada</a:t>
            </a:r>
            <a:r>
              <a:rPr lang="en-US" b="0" dirty="0"/>
              <a:t> grid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membantu</a:t>
            </a:r>
            <a:r>
              <a:rPr lang="en-US" b="0" dirty="0"/>
              <a:t> </a:t>
            </a:r>
            <a:r>
              <a:rPr lang="en-US" b="0" dirty="0" err="1"/>
              <a:t>maupun</a:t>
            </a:r>
            <a:r>
              <a:rPr lang="en-US" b="0" dirty="0"/>
              <a:t> </a:t>
            </a:r>
            <a:r>
              <a:rPr lang="en-US" b="0" dirty="0" err="1"/>
              <a:t>membunuh</a:t>
            </a:r>
            <a:r>
              <a:rPr lang="en-US" b="0" dirty="0"/>
              <a:t> </a:t>
            </a:r>
            <a:r>
              <a:rPr lang="en-US" b="0" dirty="0" err="1"/>
              <a:t>pemain</a:t>
            </a:r>
            <a:r>
              <a:rPr lang="en-US" b="0" dirty="0"/>
              <a:t> </a:t>
            </a:r>
            <a:r>
              <a:rPr lang="en-US" b="0" dirty="0" err="1"/>
              <a:t>utama</a:t>
            </a:r>
            <a:r>
              <a:rPr lang="en-US" b="0" dirty="0"/>
              <a:t>. Di </a:t>
            </a:r>
            <a:r>
              <a:rPr lang="en-US" b="0" dirty="0" err="1"/>
              <a:t>sini</a:t>
            </a:r>
            <a:r>
              <a:rPr lang="en-US" b="0" dirty="0"/>
              <a:t> Brian </a:t>
            </a:r>
            <a:r>
              <a:rPr lang="en-US" b="0" dirty="0" err="1"/>
              <a:t>berjuang</a:t>
            </a:r>
            <a:r>
              <a:rPr lang="en-US" b="0" dirty="0"/>
              <a:t> </a:t>
            </a:r>
            <a:r>
              <a:rPr lang="en-US" b="0" dirty="0" err="1"/>
              <a:t>untuk</a:t>
            </a:r>
            <a:r>
              <a:rPr lang="en-US" b="0" dirty="0"/>
              <a:t> </a:t>
            </a:r>
            <a:r>
              <a:rPr lang="en-US" b="0" dirty="0" err="1"/>
              <a:t>mengumpulkan</a:t>
            </a:r>
            <a:r>
              <a:rPr lang="en-US" b="0" dirty="0"/>
              <a:t> data </a:t>
            </a:r>
            <a:r>
              <a:rPr lang="en-US" b="0" dirty="0" err="1"/>
              <a:t>dan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agar </a:t>
            </a:r>
            <a:r>
              <a:rPr lang="en-US" b="0" dirty="0" err="1"/>
              <a:t>dia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skripsinya</a:t>
            </a:r>
            <a:r>
              <a:rPr lang="en-US" b="0" dirty="0"/>
              <a:t> </a:t>
            </a:r>
            <a:r>
              <a:rPr lang="en-US" b="0" dirty="0" err="1"/>
              <a:t>dan</a:t>
            </a:r>
            <a:r>
              <a:rPr lang="en-US" b="0" dirty="0"/>
              <a:t> lulus </a:t>
            </a:r>
            <a:r>
              <a:rPr lang="en-US" b="0" dirty="0" err="1"/>
              <a:t>dengan</a:t>
            </a:r>
            <a:r>
              <a:rPr lang="en-US" b="0" dirty="0"/>
              <a:t> </a:t>
            </a:r>
            <a:r>
              <a:rPr lang="en-US" b="0" dirty="0" err="1"/>
              <a:t>cepat</a:t>
            </a:r>
            <a:r>
              <a:rPr lang="en-US" b="0" dirty="0"/>
              <a:t>. </a:t>
            </a:r>
            <a:r>
              <a:rPr lang="en-US" b="0" dirty="0" err="1"/>
              <a:t>Namun</a:t>
            </a:r>
            <a:r>
              <a:rPr lang="en-US" b="0" dirty="0"/>
              <a:t> Brian </a:t>
            </a:r>
            <a:r>
              <a:rPr lang="en-US" b="0" dirty="0" err="1"/>
              <a:t>mendapatkan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</a:t>
            </a:r>
            <a:r>
              <a:rPr lang="en-US" b="0" dirty="0" err="1"/>
              <a:t>tantangan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mewujudkan</a:t>
            </a:r>
            <a:r>
              <a:rPr lang="en-US" b="0" dirty="0"/>
              <a:t> </a:t>
            </a:r>
            <a:r>
              <a:rPr lang="en-US" b="0" dirty="0" err="1"/>
              <a:t>cita-citanya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Brian </a:t>
            </a:r>
            <a:r>
              <a:rPr lang="en-US" b="0" dirty="0" err="1"/>
              <a:t>harus</a:t>
            </a:r>
            <a:r>
              <a:rPr lang="en-US" b="0" dirty="0"/>
              <a:t> </a:t>
            </a:r>
            <a:r>
              <a:rPr lang="en-US" b="0" dirty="0" err="1"/>
              <a:t>mencari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kunci</a:t>
            </a:r>
            <a:r>
              <a:rPr lang="en-US" b="0" dirty="0"/>
              <a:t> agar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membuka</a:t>
            </a:r>
            <a:r>
              <a:rPr lang="en-US" b="0" dirty="0"/>
              <a:t> </a:t>
            </a:r>
            <a:r>
              <a:rPr lang="en-US" b="0" dirty="0" err="1"/>
              <a:t>berbagai</a:t>
            </a:r>
            <a:r>
              <a:rPr lang="en-US" b="0" dirty="0"/>
              <a:t> </a:t>
            </a:r>
            <a:r>
              <a:rPr lang="en-US" b="0" dirty="0" err="1"/>
              <a:t>ruangan</a:t>
            </a:r>
            <a:r>
              <a:rPr lang="en-US" b="0" dirty="0"/>
              <a:t> </a:t>
            </a:r>
            <a:r>
              <a:rPr lang="en-US" b="0" dirty="0" err="1"/>
              <a:t>sehingga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mengambil</a:t>
            </a:r>
            <a:r>
              <a:rPr lang="en-US" b="0" dirty="0"/>
              <a:t> </a:t>
            </a:r>
            <a:r>
              <a:rPr lang="en-US" b="0" dirty="0" err="1"/>
              <a:t>berkas-berkas</a:t>
            </a:r>
            <a:r>
              <a:rPr lang="en-US" b="0" dirty="0"/>
              <a:t> yang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butuhkan</a:t>
            </a:r>
            <a:r>
              <a:rPr lang="en-US" b="0" dirty="0"/>
              <a:t>. </a:t>
            </a:r>
            <a:endParaRPr lang="en-US" b="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dirty="0" err="1" smtClean="0"/>
              <a:t>Tantangan</a:t>
            </a:r>
            <a:r>
              <a:rPr lang="en-US" b="0" dirty="0" smtClean="0"/>
              <a:t> </a:t>
            </a:r>
            <a:r>
              <a:rPr lang="en-US" b="0" dirty="0" err="1"/>
              <a:t>lainnya</a:t>
            </a:r>
            <a:r>
              <a:rPr lang="en-US" b="0" dirty="0"/>
              <a:t> </a:t>
            </a:r>
            <a:r>
              <a:rPr lang="en-US" b="0" dirty="0" err="1"/>
              <a:t>yaitu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banyak</a:t>
            </a:r>
            <a:r>
              <a:rPr lang="en-US" b="0" dirty="0"/>
              <a:t> computer yang </a:t>
            </a:r>
            <a:r>
              <a:rPr lang="en-US" b="0" dirty="0" err="1"/>
              <a:t>sudah</a:t>
            </a:r>
            <a:r>
              <a:rPr lang="en-US" b="0" dirty="0"/>
              <a:t> </a:t>
            </a:r>
            <a:r>
              <a:rPr lang="en-US" b="0" dirty="0" err="1"/>
              <a:t>ter</a:t>
            </a:r>
            <a:r>
              <a:rPr lang="en-US" b="0" dirty="0"/>
              <a:t>-install </a:t>
            </a:r>
            <a:r>
              <a:rPr lang="en-US" b="0" dirty="0" err="1"/>
              <a:t>berbagai</a:t>
            </a:r>
            <a:r>
              <a:rPr lang="en-US" b="0" dirty="0"/>
              <a:t> PC Games </a:t>
            </a:r>
            <a:r>
              <a:rPr lang="en-US" b="0" dirty="0" err="1"/>
              <a:t>menarik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konsentrasi</a:t>
            </a:r>
            <a:r>
              <a:rPr lang="en-US" b="0" dirty="0"/>
              <a:t> </a:t>
            </a:r>
            <a:r>
              <a:rPr lang="en-US" b="0" dirty="0" err="1"/>
              <a:t>ia</a:t>
            </a:r>
            <a:r>
              <a:rPr lang="en-US" b="0" dirty="0"/>
              <a:t> </a:t>
            </a:r>
            <a:r>
              <a:rPr lang="en-US" b="0" dirty="0" err="1"/>
              <a:t>dalam</a:t>
            </a:r>
            <a:r>
              <a:rPr lang="en-US" b="0" dirty="0"/>
              <a:t> </a:t>
            </a:r>
            <a:r>
              <a:rPr lang="en-US" b="0" dirty="0" err="1"/>
              <a:t>menyusun</a:t>
            </a:r>
            <a:r>
              <a:rPr lang="en-US" b="0" dirty="0"/>
              <a:t> </a:t>
            </a:r>
            <a:r>
              <a:rPr lang="en-US" b="0" dirty="0" err="1"/>
              <a:t>skripsi</a:t>
            </a:r>
            <a:r>
              <a:rPr lang="en-US" b="0" dirty="0"/>
              <a:t>. </a:t>
            </a:r>
            <a:r>
              <a:rPr lang="en-US" b="0" dirty="0" err="1"/>
              <a:t>Dalam</a:t>
            </a:r>
            <a:r>
              <a:rPr lang="en-US" b="0" dirty="0"/>
              <a:t> game </a:t>
            </a:r>
            <a:r>
              <a:rPr lang="en-US" b="0" dirty="0" err="1"/>
              <a:t>ini</a:t>
            </a:r>
            <a:r>
              <a:rPr lang="en-US" b="0" dirty="0"/>
              <a:t> </a:t>
            </a:r>
            <a:r>
              <a:rPr lang="en-US" b="0" dirty="0" err="1"/>
              <a:t>juga</a:t>
            </a:r>
            <a:r>
              <a:rPr lang="en-US" b="0" dirty="0"/>
              <a:t> </a:t>
            </a:r>
            <a:r>
              <a:rPr lang="en-US" b="0" dirty="0" err="1"/>
              <a:t>terdapat</a:t>
            </a:r>
            <a:r>
              <a:rPr lang="en-US" b="0" dirty="0"/>
              <a:t> </a:t>
            </a:r>
            <a:r>
              <a:rPr lang="en-US" b="0" dirty="0" err="1"/>
              <a:t>seorang</a:t>
            </a:r>
            <a:r>
              <a:rPr lang="en-US" b="0" dirty="0"/>
              <a:t> </a:t>
            </a:r>
            <a:r>
              <a:rPr lang="en-US" b="0" dirty="0" err="1"/>
              <a:t>mantannya</a:t>
            </a:r>
            <a:r>
              <a:rPr lang="en-US" b="0" dirty="0"/>
              <a:t> yang </a:t>
            </a:r>
            <a:r>
              <a:rPr lang="en-US" b="0" dirty="0" err="1"/>
              <a:t>dapat</a:t>
            </a:r>
            <a:r>
              <a:rPr lang="en-US" b="0" dirty="0"/>
              <a:t> </a:t>
            </a:r>
            <a:r>
              <a:rPr lang="en-US" b="0" dirty="0" err="1"/>
              <a:t>mengganggu</a:t>
            </a:r>
            <a:r>
              <a:rPr lang="en-US" b="0" dirty="0"/>
              <a:t> </a:t>
            </a:r>
            <a:r>
              <a:rPr lang="en-US" b="0" dirty="0" err="1"/>
              <a:t>pikiran</a:t>
            </a:r>
            <a:r>
              <a:rPr lang="en-US" b="0" dirty="0"/>
              <a:t> Brian </a:t>
            </a:r>
            <a:r>
              <a:rPr lang="en-US" b="0" dirty="0" err="1"/>
              <a:t>akan</a:t>
            </a:r>
            <a:r>
              <a:rPr lang="en-US" b="0" dirty="0"/>
              <a:t> </a:t>
            </a:r>
            <a:r>
              <a:rPr lang="en-US" b="0" dirty="0" err="1" smtClean="0"/>
              <a:t>kenangan</a:t>
            </a:r>
            <a:r>
              <a:rPr lang="en-US" b="0" dirty="0" smtClean="0"/>
              <a:t> </a:t>
            </a:r>
            <a:r>
              <a:rPr lang="en-US" b="0" dirty="0" err="1" smtClean="0"/>
              <a:t>masa</a:t>
            </a:r>
            <a:r>
              <a:rPr lang="en-US" b="0" dirty="0" smtClean="0"/>
              <a:t> </a:t>
            </a:r>
            <a:r>
              <a:rPr lang="en-US" b="0" dirty="0" err="1"/>
              <a:t>lalunya</a:t>
            </a:r>
            <a:r>
              <a:rPr lang="en-US" b="0" dirty="0"/>
              <a:t> :p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2735"/>
            <a:ext cx="10717737" cy="6124422"/>
          </a:xfrm>
        </p:spPr>
      </p:pic>
    </p:spTree>
    <p:extLst>
      <p:ext uri="{BB962C8B-B14F-4D97-AF65-F5344CB8AC3E}">
        <p14:creationId xmlns:p14="http://schemas.microsoft.com/office/powerpoint/2010/main" val="27961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Brian</a:t>
            </a:r>
            <a:br>
              <a:rPr lang="en-US" dirty="0" smtClean="0"/>
            </a:br>
            <a:r>
              <a:rPr lang="en-US" sz="2400" i="1" dirty="0" smtClean="0"/>
              <a:t>(</a:t>
            </a:r>
            <a:r>
              <a:rPr lang="en-US" sz="2400" i="1" dirty="0" err="1" smtClean="0"/>
              <a:t>Tokoh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Utama</a:t>
            </a:r>
            <a:r>
              <a:rPr lang="en-US" sz="2400" i="1" dirty="0" smtClean="0"/>
              <a:t>)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mahasiswa</a:t>
            </a:r>
            <a:r>
              <a:rPr lang="en-US" sz="1600" dirty="0" smtClean="0"/>
              <a:t> </a:t>
            </a:r>
            <a:r>
              <a:rPr lang="en-US" sz="1600" dirty="0" err="1" smtClean="0"/>
              <a:t>perguruan</a:t>
            </a:r>
            <a:r>
              <a:rPr lang="en-US" sz="1600" dirty="0" smtClean="0"/>
              <a:t> </a:t>
            </a:r>
            <a:r>
              <a:rPr lang="en-US" sz="1600" dirty="0" err="1" smtClean="0"/>
              <a:t>tinggi</a:t>
            </a:r>
            <a:r>
              <a:rPr lang="en-US" sz="1600" dirty="0" smtClean="0"/>
              <a:t> </a:t>
            </a:r>
            <a:r>
              <a:rPr lang="en-US" sz="1600" dirty="0" err="1" smtClean="0"/>
              <a:t>swasta</a:t>
            </a:r>
            <a:r>
              <a:rPr lang="en-US" sz="1600" dirty="0"/>
              <a:t> </a:t>
            </a:r>
            <a:r>
              <a:rPr lang="en-US" sz="1600" dirty="0" smtClean="0"/>
              <a:t>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menyelesaikan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di </a:t>
            </a:r>
            <a:r>
              <a:rPr lang="en-US" sz="1600" dirty="0" err="1" smtClean="0"/>
              <a:t>jurusan</a:t>
            </a:r>
            <a:r>
              <a:rPr lang="en-US" sz="1600" dirty="0" smtClean="0"/>
              <a:t> </a:t>
            </a:r>
            <a:r>
              <a:rPr lang="en-US" sz="1600" dirty="0" err="1" smtClean="0"/>
              <a:t>Teknik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Informatika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00" y="457200"/>
            <a:ext cx="2145660" cy="6108684"/>
          </a:xfrm>
        </p:spPr>
      </p:pic>
    </p:spTree>
    <p:extLst>
      <p:ext uri="{BB962C8B-B14F-4D97-AF65-F5344CB8AC3E}">
        <p14:creationId xmlns:p14="http://schemas.microsoft.com/office/powerpoint/2010/main" val="194562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Mantan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wanita</a:t>
            </a:r>
            <a:r>
              <a:rPr lang="en-US" sz="1600" dirty="0" smtClean="0"/>
              <a:t> </a:t>
            </a:r>
            <a:r>
              <a:rPr lang="en-US" sz="1600" dirty="0" err="1" smtClean="0"/>
              <a:t>muda</a:t>
            </a:r>
            <a:r>
              <a:rPr lang="en-US" sz="1600" dirty="0" smtClean="0"/>
              <a:t> </a:t>
            </a:r>
            <a:r>
              <a:rPr lang="en-US" sz="1600" dirty="0" err="1" smtClean="0"/>
              <a:t>berparas</a:t>
            </a:r>
            <a:r>
              <a:rPr lang="en-US" sz="1600" dirty="0" smtClean="0"/>
              <a:t> </a:t>
            </a:r>
            <a:r>
              <a:rPr lang="en-US" sz="1600" dirty="0" err="1" smtClean="0"/>
              <a:t>cantik</a:t>
            </a:r>
            <a:r>
              <a:rPr lang="en-US" sz="1600" dirty="0" smtClean="0"/>
              <a:t>. </a:t>
            </a:r>
            <a:r>
              <a:rPr lang="en-US" sz="1600" dirty="0" err="1" smtClean="0"/>
              <a:t>Namun</a:t>
            </a:r>
            <a:r>
              <a:rPr lang="en-US" sz="1600" dirty="0" smtClean="0"/>
              <a:t> </a:t>
            </a:r>
            <a:r>
              <a:rPr lang="en-US" sz="1600" dirty="0" err="1" smtClean="0"/>
              <a:t>sayang</a:t>
            </a:r>
            <a:r>
              <a:rPr lang="en-US" sz="1600" dirty="0" smtClean="0"/>
              <a:t>, </a:t>
            </a:r>
            <a:r>
              <a:rPr lang="en-US" sz="1600" dirty="0" err="1" smtClean="0"/>
              <a:t>ia</a:t>
            </a:r>
            <a:r>
              <a:rPr lang="en-US" sz="1600" dirty="0" smtClean="0"/>
              <a:t>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dirty="0" err="1" smtClean="0"/>
              <a:t>mantan</a:t>
            </a:r>
            <a:r>
              <a:rPr lang="en-US" sz="1600" dirty="0" smtClean="0"/>
              <a:t> </a:t>
            </a:r>
            <a:r>
              <a:rPr lang="en-US" sz="1600" dirty="0" err="1" smtClean="0"/>
              <a:t>si</a:t>
            </a:r>
            <a:r>
              <a:rPr lang="en-US" sz="1600" dirty="0" smtClean="0"/>
              <a:t> </a:t>
            </a:r>
            <a:r>
              <a:rPr lang="en-US" sz="1600" dirty="0" err="1" smtClean="0"/>
              <a:t>tokoh</a:t>
            </a:r>
            <a:r>
              <a:rPr lang="en-US" sz="1600" dirty="0" smtClean="0"/>
              <a:t> </a:t>
            </a:r>
            <a:r>
              <a:rPr lang="en-US" sz="1600" dirty="0" err="1" smtClean="0"/>
              <a:t>utama</a:t>
            </a:r>
            <a:r>
              <a:rPr lang="en-US" sz="1600" dirty="0" smtClean="0"/>
              <a:t> </a:t>
            </a:r>
            <a:r>
              <a:rPr lang="en-US" sz="1600" dirty="0" err="1" smtClean="0"/>
              <a:t>yaitu</a:t>
            </a:r>
            <a:r>
              <a:rPr lang="en-US" sz="1600" dirty="0" smtClean="0"/>
              <a:t> Brian.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14" y="240546"/>
            <a:ext cx="1792434" cy="63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Pascal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Pascal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71" y="331217"/>
            <a:ext cx="1707710" cy="6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 </a:t>
            </a:r>
            <a:r>
              <a:rPr lang="en-US" dirty="0" err="1" smtClean="0"/>
              <a:t>Mariska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penguji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Bu </a:t>
            </a:r>
            <a:r>
              <a:rPr lang="en-US" sz="1600" dirty="0" err="1" smtClean="0"/>
              <a:t>Mariska</a:t>
            </a:r>
            <a:r>
              <a:rPr lang="en-US" sz="1600" dirty="0" smtClean="0"/>
              <a:t>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77" y="301825"/>
            <a:ext cx="2445430" cy="62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Pak Chandra</a:t>
            </a:r>
            <a:endParaRPr lang="en-US" sz="2400" i="1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err="1" smtClean="0"/>
              <a:t>Seorang</a:t>
            </a:r>
            <a:r>
              <a:rPr lang="en-US" sz="1600" dirty="0" smtClean="0"/>
              <a:t> </a:t>
            </a:r>
            <a:r>
              <a:rPr lang="en-US" sz="1600" dirty="0" err="1" smtClean="0"/>
              <a:t>dosen</a:t>
            </a:r>
            <a:r>
              <a:rPr lang="en-US" sz="1600" dirty="0" smtClean="0"/>
              <a:t> </a:t>
            </a:r>
            <a:r>
              <a:rPr lang="en-US" sz="1600" dirty="0" err="1" smtClean="0"/>
              <a:t>pembimbing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</a:t>
            </a:r>
            <a:r>
              <a:rPr lang="en-US" sz="1600" dirty="0" smtClean="0"/>
              <a:t> Brian. Brian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menghadap</a:t>
            </a:r>
            <a:r>
              <a:rPr lang="en-US" sz="1600" dirty="0" smtClean="0"/>
              <a:t> Pak Chandra </a:t>
            </a:r>
            <a:r>
              <a:rPr lang="en-US" sz="1600" dirty="0" err="1" smtClean="0"/>
              <a:t>apabila</a:t>
            </a:r>
            <a:r>
              <a:rPr lang="en-US" sz="1600" dirty="0" smtClean="0"/>
              <a:t> </a:t>
            </a:r>
            <a:r>
              <a:rPr lang="en-US" sz="1600" dirty="0" err="1" smtClean="0"/>
              <a:t>berkas-berkas</a:t>
            </a:r>
            <a:r>
              <a:rPr lang="en-US" sz="1600" dirty="0" smtClean="0"/>
              <a:t> </a:t>
            </a:r>
            <a:r>
              <a:rPr lang="en-US" sz="1600" dirty="0" err="1" smtClean="0"/>
              <a:t>skripsinya</a:t>
            </a:r>
            <a:r>
              <a:rPr lang="en-US" sz="1600" dirty="0" smtClean="0"/>
              <a:t> </a:t>
            </a:r>
            <a:r>
              <a:rPr lang="en-US" sz="1600" dirty="0" err="1" smtClean="0"/>
              <a:t>sudah</a:t>
            </a:r>
            <a:r>
              <a:rPr lang="en-US" sz="1600" dirty="0" smtClean="0"/>
              <a:t> </a:t>
            </a:r>
            <a:r>
              <a:rPr lang="en-US" sz="1600" dirty="0" err="1" smtClean="0"/>
              <a:t>terpenuhi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9" y="457200"/>
            <a:ext cx="1739127" cy="6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998026"/>
              </p:ext>
            </p:extLst>
          </p:nvPr>
        </p:nvGraphicFramePr>
        <p:xfrm>
          <a:off x="838200" y="1825625"/>
          <a:ext cx="10515600" cy="4049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50409"/>
                <a:gridCol w="5159991"/>
                <a:gridCol w="3505200"/>
              </a:tblGrid>
              <a:tr h="13133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Chip)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Pemeran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dapat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digerak-gerakkan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atas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bawah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  <a:tr h="1364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Mantannya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Air)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tokoh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utama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Apabila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bertemu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akan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mengingat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kenangan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lalu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Bryan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harus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mengambil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bunga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hadiah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agar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</a:txBody>
                  <a:tcPr/>
                </a:tc>
              </a:tr>
              <a:tr h="12965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Pak Pascal </a:t>
                      </a:r>
                    </a:p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Sebagai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Finish)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Seorang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dosen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penguji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dari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skripsi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Brian.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Jika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berhasil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menghadap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Pak Pascal,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maka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permainan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berakhir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Brian </a:t>
                      </a:r>
                      <a:r>
                        <a:rPr lang="en-U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menang</a:t>
                      </a:r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	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2004587"/>
            <a:ext cx="92260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3363100"/>
            <a:ext cx="922601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30" y="4694317"/>
            <a:ext cx="9226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535</TotalTime>
  <Words>655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Archive</vt:lpstr>
      <vt:lpstr>Arial</vt:lpstr>
      <vt:lpstr>Calibri</vt:lpstr>
      <vt:lpstr>Segoe UI</vt:lpstr>
      <vt:lpstr>Segoe UI Light</vt:lpstr>
      <vt:lpstr>Wingdings</vt:lpstr>
      <vt:lpstr>Office Mix</vt:lpstr>
      <vt:lpstr>Acrobat Document</vt:lpstr>
      <vt:lpstr>SkripChip’s Challenge</vt:lpstr>
      <vt:lpstr>About</vt:lpstr>
      <vt:lpstr>Characters</vt:lpstr>
      <vt:lpstr>Brian (Tokoh Utama)</vt:lpstr>
      <vt:lpstr>Mantan</vt:lpstr>
      <vt:lpstr>Pak Pascal</vt:lpstr>
      <vt:lpstr>Bu Mariska</vt:lpstr>
      <vt:lpstr>Pak Chandra</vt:lpstr>
      <vt:lpstr>Objects</vt:lpstr>
      <vt:lpstr>Objects</vt:lpstr>
      <vt:lpstr>Objects</vt:lpstr>
      <vt:lpstr>Objects</vt:lpstr>
      <vt:lpstr>Objects</vt:lpstr>
      <vt:lpstr>How to Play</vt:lpstr>
      <vt:lpstr>User Guide</vt:lpstr>
      <vt:lpstr>Screenshoot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SkripChip’s Challenge</dc:title>
  <dc:creator>Dimas Nathanael</dc:creator>
  <cp:keywords/>
  <cp:lastModifiedBy>Dimas Nathanael</cp:lastModifiedBy>
  <cp:revision>34</cp:revision>
  <dcterms:created xsi:type="dcterms:W3CDTF">2014-11-24T13:54:53Z</dcterms:created>
  <dcterms:modified xsi:type="dcterms:W3CDTF">2014-11-25T08:27:03Z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